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4610100" cy="3460750"/>
  <p:notesSz cx="4610100" cy="3460750"/>
  <p:embeddedFontLst>
    <p:embeddedFont>
      <p:font typeface="Arial Unicode MS" panose="020B0604020202020204" charset="-128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eorgia" panose="02040502050405020303" pitchFamily="18" charset="0"/>
      <p:regular r:id="rId14"/>
      <p:bold r:id="rId15"/>
      <p:italic r:id="rId16"/>
      <p:boldItalic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60" d="100"/>
          <a:sy n="160" d="100"/>
        </p:scale>
        <p:origin x="1502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2224" y="1150213"/>
            <a:ext cx="3665651" cy="1212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65005"/>
            <a:ext cx="1500556" cy="36997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20" dirty="0">
                <a:solidFill>
                  <a:srgbClr val="22373A"/>
                </a:solidFill>
                <a:latin typeface="Georgia"/>
                <a:cs typeface="Georgia"/>
              </a:rPr>
              <a:t>Лабо</a:t>
            </a:r>
            <a:r>
              <a:rPr sz="1150" spc="5" dirty="0">
                <a:solidFill>
                  <a:srgbClr val="22373A"/>
                </a:solidFill>
                <a:latin typeface="Georgia"/>
                <a:cs typeface="Georgia"/>
              </a:rPr>
              <a:t>р</a:t>
            </a:r>
            <a:r>
              <a:rPr sz="1150" spc="30" dirty="0">
                <a:solidFill>
                  <a:srgbClr val="22373A"/>
                </a:solidFill>
                <a:latin typeface="Georgia"/>
                <a:cs typeface="Georgia"/>
              </a:rPr>
              <a:t>а</a:t>
            </a:r>
            <a:r>
              <a:rPr sz="1150" spc="-50" dirty="0">
                <a:solidFill>
                  <a:srgbClr val="22373A"/>
                </a:solidFill>
                <a:latin typeface="Georgia"/>
                <a:cs typeface="Georgia"/>
              </a:rPr>
              <a:t>т</a:t>
            </a:r>
            <a:r>
              <a:rPr sz="1150" spc="30" dirty="0">
                <a:solidFill>
                  <a:srgbClr val="22373A"/>
                </a:solidFill>
                <a:latin typeface="Georgia"/>
                <a:cs typeface="Georgia"/>
              </a:rPr>
              <a:t>орная</a:t>
            </a:r>
            <a:r>
              <a:rPr sz="1150" spc="35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sz="1150" spc="-95" dirty="0">
                <a:solidFill>
                  <a:srgbClr val="22373A"/>
                </a:solidFill>
                <a:latin typeface="Georgia"/>
                <a:cs typeface="Georgia"/>
              </a:rPr>
              <a:t>№</a:t>
            </a:r>
            <a:r>
              <a:rPr sz="1150" spc="35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lang="en-US" sz="1150" spc="5" dirty="0">
                <a:solidFill>
                  <a:srgbClr val="22373A"/>
                </a:solidFill>
                <a:latin typeface="Georgia"/>
                <a:cs typeface="Georgia"/>
              </a:rPr>
              <a:t>2</a:t>
            </a:r>
            <a:r>
              <a:rPr lang="ru-RU" sz="1150" spc="5" dirty="0">
                <a:solidFill>
                  <a:srgbClr val="22373A"/>
                </a:solidFill>
                <a:latin typeface="Georgia"/>
                <a:cs typeface="Georgia"/>
              </a:rPr>
              <a:t> «Задача о погоне»</a:t>
            </a:r>
            <a:endParaRPr sz="1150" dirty="0">
              <a:latin typeface="Georgia"/>
              <a:cs typeface="Georgi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59994" y="1694478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1965703"/>
            <a:ext cx="2338756" cy="13849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ru-RU"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Филиппова Вероника Сергеевна</a:t>
            </a:r>
            <a:r>
              <a:rPr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,</a:t>
            </a:r>
            <a:r>
              <a:rPr sz="800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sz="800" spc="-25" dirty="0">
                <a:solidFill>
                  <a:srgbClr val="22373A"/>
                </a:solidFill>
                <a:latin typeface="Arial Unicode MS"/>
                <a:cs typeface="Arial Unicode MS"/>
              </a:rPr>
              <a:t>НКНбд-01-18</a:t>
            </a:r>
            <a:endParaRPr sz="800" dirty="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80280" y="3220667"/>
            <a:ext cx="14287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45" dirty="0">
                <a:solidFill>
                  <a:srgbClr val="22373A"/>
                </a:solidFill>
                <a:latin typeface="Arial Unicode MS"/>
                <a:cs typeface="Arial Unicode MS"/>
              </a:rPr>
              <a:t>1</a:t>
            </a:r>
            <a:r>
              <a:rPr sz="650" spc="-1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31287"/>
            <a:ext cx="918844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5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Цель</a:t>
            </a:r>
            <a:r>
              <a:rPr sz="1150" spc="-3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 </a:t>
            </a:r>
            <a:r>
              <a:rPr sz="1150" spc="2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работы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71593"/>
            <a:ext cx="2512060" cy="5080"/>
            <a:chOff x="1048080" y="1771593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71593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71593"/>
              <a:ext cx="628015" cy="5080"/>
            </a:xfrm>
            <a:custGeom>
              <a:avLst/>
              <a:gdLst/>
              <a:ahLst/>
              <a:cxnLst/>
              <a:rect l="l" t="t" r="r" b="b"/>
              <a:pathLst>
                <a:path w="628014" h="5080">
                  <a:moveTo>
                    <a:pt x="0" y="5060"/>
                  </a:moveTo>
                  <a:lnTo>
                    <a:pt x="0" y="0"/>
                  </a:lnTo>
                  <a:lnTo>
                    <a:pt x="627968" y="0"/>
                  </a:lnTo>
                  <a:lnTo>
                    <a:pt x="62796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7702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Цель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 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работы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2304415" cy="5080"/>
            </a:xfrm>
            <a:custGeom>
              <a:avLst/>
              <a:gdLst/>
              <a:ahLst/>
              <a:cxnLst/>
              <a:rect l="l" t="t" r="r" b="b"/>
              <a:pathLst>
                <a:path w="2304415" h="5079">
                  <a:moveTo>
                    <a:pt x="0" y="5060"/>
                  </a:moveTo>
                  <a:lnTo>
                    <a:pt x="0" y="0"/>
                  </a:lnTo>
                  <a:lnTo>
                    <a:pt x="2304030" y="0"/>
                  </a:lnTo>
                  <a:lnTo>
                    <a:pt x="230403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11797" y="1487395"/>
            <a:ext cx="3784600" cy="4026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Ознакомиться с задачей о погоне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Решить одну из предложенных задач</a:t>
            </a:r>
            <a:endParaRPr lang="ru-RU" sz="9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4769" y="3220667"/>
            <a:ext cx="14795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75" dirty="0">
                <a:solidFill>
                  <a:srgbClr val="22373A"/>
                </a:solidFill>
                <a:latin typeface="Arial Unicode MS"/>
                <a:cs typeface="Arial Unicode MS"/>
              </a:rPr>
              <a:t>2</a:t>
            </a:r>
            <a:r>
              <a:rPr sz="650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7629"/>
            <a:ext cx="51943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Задачи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935"/>
            <a:ext cx="2512060" cy="5080"/>
            <a:chOff x="1048080" y="1767935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935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935"/>
              <a:ext cx="1256030" cy="5080"/>
            </a:xfrm>
            <a:custGeom>
              <a:avLst/>
              <a:gdLst/>
              <a:ahLst/>
              <a:cxnLst/>
              <a:rect l="l" t="t" r="r" b="b"/>
              <a:pathLst>
                <a:path w="1256030" h="5080">
                  <a:moveTo>
                    <a:pt x="0" y="5060"/>
                  </a:moveTo>
                  <a:lnTo>
                    <a:pt x="0" y="0"/>
                  </a:lnTo>
                  <a:lnTo>
                    <a:pt x="1255938" y="0"/>
                  </a:lnTo>
                  <a:lnTo>
                    <a:pt x="12559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3806"/>
            <a:ext cx="43751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5" dirty="0"/>
              <a:t>Задачи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3456304" cy="5080"/>
            </a:xfrm>
            <a:custGeom>
              <a:avLst/>
              <a:gdLst/>
              <a:ahLst/>
              <a:cxnLst/>
              <a:rect l="l" t="t" r="r" b="b"/>
              <a:pathLst>
                <a:path w="3456304" h="5079">
                  <a:moveTo>
                    <a:pt x="0" y="5060"/>
                  </a:moveTo>
                  <a:lnTo>
                    <a:pt x="0" y="0"/>
                  </a:lnTo>
                  <a:lnTo>
                    <a:pt x="3456045" y="0"/>
                  </a:lnTo>
                  <a:lnTo>
                    <a:pt x="3456045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72224" y="1150213"/>
            <a:ext cx="3408045" cy="1197123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Записать уравнение, описывающее движение катера, с начальными условиями для двух случаев (в зависимости от расположения катера относительно лодки в начальный момент времени). </a:t>
            </a:r>
          </a:p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Построить траекторию движения катера и лодки для двух случаев.</a:t>
            </a:r>
          </a:p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Найти точку пересечения траектории катера и лодки</a:t>
            </a:r>
            <a:endParaRPr lang="ru-RU" sz="9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charset="-128"/>
              <a:ea typeface="Arial Unicode MS" panose="020B0604020202020204" charset="-128"/>
              <a:cs typeface="Arial Unicode MS" panose="020B0604020202020204" charset="-128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5861" y="3220667"/>
            <a:ext cx="14668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60" dirty="0">
                <a:solidFill>
                  <a:srgbClr val="22373A"/>
                </a:solidFill>
                <a:latin typeface="Arial Unicode MS"/>
                <a:cs typeface="Arial Unicode MS"/>
              </a:rPr>
              <a:t>3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6728"/>
            <a:ext cx="69088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Результат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046"/>
            <a:ext cx="2512060" cy="5080"/>
            <a:chOff x="1048080" y="1767046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046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046"/>
              <a:ext cx="1884045" cy="5080"/>
            </a:xfrm>
            <a:custGeom>
              <a:avLst/>
              <a:gdLst/>
              <a:ahLst/>
              <a:cxnLst/>
              <a:rect l="l" t="t" r="r" b="b"/>
              <a:pathLst>
                <a:path w="1884045" h="5080">
                  <a:moveTo>
                    <a:pt x="0" y="5060"/>
                  </a:moveTo>
                  <a:lnTo>
                    <a:pt x="0" y="0"/>
                  </a:lnTo>
                  <a:lnTo>
                    <a:pt x="1883907" y="0"/>
                  </a:lnTo>
                  <a:lnTo>
                    <a:pt x="188390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5797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45" dirty="0">
                <a:solidFill>
                  <a:srgbClr val="F9F9F9"/>
                </a:solidFill>
                <a:latin typeface="Georgia"/>
                <a:cs typeface="Georgia"/>
              </a:rPr>
              <a:t>Р</a:t>
            </a:r>
            <a:r>
              <a:rPr sz="950" spc="45" dirty="0">
                <a:solidFill>
                  <a:srgbClr val="F9F9F9"/>
                </a:solidFill>
                <a:latin typeface="Georgia"/>
                <a:cs typeface="Georgia"/>
              </a:rPr>
              <a:t>е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з</a:t>
            </a: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у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л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ь</a:t>
            </a:r>
            <a:r>
              <a:rPr sz="950" spc="-5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r>
              <a:rPr sz="950" spc="30" dirty="0">
                <a:solidFill>
                  <a:srgbClr val="F9F9F9"/>
                </a:solidFill>
                <a:latin typeface="Georgia"/>
                <a:cs typeface="Georgia"/>
              </a:rPr>
              <a:t>а</a:t>
            </a:r>
            <a:r>
              <a:rPr sz="950" spc="-1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23850" y="968375"/>
            <a:ext cx="3879850" cy="12259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Научилась пользоваться </a:t>
            </a:r>
            <a:r>
              <a:rPr lang="en-US" sz="900" dirty="0" err="1">
                <a:solidFill>
                  <a:srgbClr val="22373A"/>
                </a:solidFill>
                <a:latin typeface="Arial Unicode MS"/>
                <a:cs typeface="Arial Unicode MS"/>
              </a:rPr>
              <a:t>Jupyter</a:t>
            </a:r>
            <a:r>
              <a:rPr lang="en-US" sz="900" dirty="0">
                <a:solidFill>
                  <a:srgbClr val="22373A"/>
                </a:solidFill>
                <a:latin typeface="Arial Unicode MS"/>
                <a:cs typeface="Arial Unicode MS"/>
              </a:rPr>
              <a:t> Notebook 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Вспомнила язык программирования </a:t>
            </a:r>
            <a:r>
              <a:rPr lang="en-US" sz="900" dirty="0">
                <a:solidFill>
                  <a:srgbClr val="22373A"/>
                </a:solidFill>
                <a:latin typeface="Arial Unicode MS"/>
                <a:cs typeface="Arial Unicode MS"/>
              </a:rPr>
              <a:t>Python</a:t>
            </a: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, узнала, как работать с графиками</a:t>
            </a:r>
            <a:endParaRPr lang="en-US" sz="900" dirty="0">
              <a:solidFill>
                <a:srgbClr val="22373A"/>
              </a:solidFill>
              <a:latin typeface="Arial Unicode MS"/>
              <a:cs typeface="Arial Unicode MS"/>
            </a:endParaRP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spc="-65" dirty="0">
                <a:solidFill>
                  <a:srgbClr val="22373A"/>
                </a:solidFill>
                <a:latin typeface="Arial Unicode MS"/>
                <a:cs typeface="Arial Unicode MS"/>
              </a:rPr>
              <a:t>А так же в</a:t>
            </a:r>
            <a:r>
              <a:rPr lang="ru-RU" sz="900" spc="5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lang="ru-RU" sz="900" spc="-30" dirty="0">
                <a:solidFill>
                  <a:srgbClr val="22373A"/>
                </a:solidFill>
                <a:latin typeface="Arial Unicode MS"/>
                <a:cs typeface="Arial Unicode MS"/>
              </a:rPr>
              <a:t>результате</a:t>
            </a:r>
            <a:r>
              <a:rPr lang="ru-RU" sz="900" spc="5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имею два графика, показывающие траектории движения катера и лодки (для двух случаев)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endParaRPr sz="9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3181" y="3220667"/>
            <a:ext cx="149860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40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373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Words>114</Words>
  <Application>Microsoft Office PowerPoint</Application>
  <PresentationFormat>Произвольный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Georgia</vt:lpstr>
      <vt:lpstr>Calibri</vt:lpstr>
      <vt:lpstr>Arial Unicode MS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Задачи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№ 1</dc:title>
  <dc:creator>Бешкуров Михаил Борисович, НКНбд-01-18</dc:creator>
  <cp:lastModifiedBy>. Veronika .</cp:lastModifiedBy>
  <cp:revision>3</cp:revision>
  <dcterms:created xsi:type="dcterms:W3CDTF">2021-02-06T08:52:14Z</dcterms:created>
  <dcterms:modified xsi:type="dcterms:W3CDTF">2021-02-20T16:41:16Z</dcterms:modified>
</cp:coreProperties>
</file>